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29"/>
  </p:notesMasterIdLst>
  <p:handoutMasterIdLst>
    <p:handoutMasterId r:id="rId30"/>
  </p:handoutMasterIdLst>
  <p:sldIdLst>
    <p:sldId id="585" r:id="rId2"/>
    <p:sldId id="605" r:id="rId3"/>
    <p:sldId id="576" r:id="rId4"/>
    <p:sldId id="574" r:id="rId5"/>
    <p:sldId id="571" r:id="rId6"/>
    <p:sldId id="525" r:id="rId7"/>
    <p:sldId id="526" r:id="rId8"/>
    <p:sldId id="587" r:id="rId9"/>
    <p:sldId id="593" r:id="rId10"/>
    <p:sldId id="579" r:id="rId11"/>
    <p:sldId id="527" r:id="rId12"/>
    <p:sldId id="529" r:id="rId13"/>
    <p:sldId id="594" r:id="rId14"/>
    <p:sldId id="568" r:id="rId15"/>
    <p:sldId id="561" r:id="rId16"/>
    <p:sldId id="572" r:id="rId17"/>
    <p:sldId id="562" r:id="rId18"/>
    <p:sldId id="589" r:id="rId19"/>
    <p:sldId id="563" r:id="rId20"/>
    <p:sldId id="564" r:id="rId21"/>
    <p:sldId id="565" r:id="rId22"/>
    <p:sldId id="566" r:id="rId23"/>
    <p:sldId id="591" r:id="rId24"/>
    <p:sldId id="592" r:id="rId25"/>
    <p:sldId id="567" r:id="rId26"/>
    <p:sldId id="657" r:id="rId27"/>
    <p:sldId id="610" r:id="rId28"/>
  </p:sldIdLst>
  <p:sldSz cx="12192000" cy="6858000"/>
  <p:notesSz cx="7315200" cy="9601200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8"/>
  </p:normalViewPr>
  <p:slideViewPr>
    <p:cSldViewPr snapToGrid="0">
      <p:cViewPr varScale="1">
        <p:scale>
          <a:sx n="96" d="100"/>
          <a:sy n="96" d="100"/>
        </p:scale>
        <p:origin x="200" y="6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iman, K M A" userId="61bfeae8-ea51-45f4-81f4-79631245f48b" providerId="ADAL" clId="{B1C45C10-1038-6746-8580-27F9DD9F6346}"/>
    <pc:docChg chg="delSld">
      <pc:chgData name="Solaiman, K M A" userId="61bfeae8-ea51-45f4-81f4-79631245f48b" providerId="ADAL" clId="{B1C45C10-1038-6746-8580-27F9DD9F6346}" dt="2023-10-09T23:15:21.657" v="42" actId="2696"/>
      <pc:docMkLst>
        <pc:docMk/>
      </pc:docMkLst>
      <pc:sldChg chg="del">
        <pc:chgData name="Solaiman, K M A" userId="61bfeae8-ea51-45f4-81f4-79631245f48b" providerId="ADAL" clId="{B1C45C10-1038-6746-8580-27F9DD9F6346}" dt="2023-10-09T23:13:15.900" v="29" actId="2696"/>
        <pc:sldMkLst>
          <pc:docMk/>
          <pc:sldMk cId="0" sldId="514"/>
        </pc:sldMkLst>
      </pc:sldChg>
      <pc:sldChg chg="del">
        <pc:chgData name="Solaiman, K M A" userId="61bfeae8-ea51-45f4-81f4-79631245f48b" providerId="ADAL" clId="{B1C45C10-1038-6746-8580-27F9DD9F6346}" dt="2023-10-09T23:13:15.919" v="35" actId="2696"/>
        <pc:sldMkLst>
          <pc:docMk/>
          <pc:sldMk cId="0" sldId="517"/>
        </pc:sldMkLst>
      </pc:sldChg>
      <pc:sldChg chg="del">
        <pc:chgData name="Solaiman, K M A" userId="61bfeae8-ea51-45f4-81f4-79631245f48b" providerId="ADAL" clId="{B1C45C10-1038-6746-8580-27F9DD9F6346}" dt="2023-10-09T23:13:15.910" v="33" actId="2696"/>
        <pc:sldMkLst>
          <pc:docMk/>
          <pc:sldMk cId="0" sldId="518"/>
        </pc:sldMkLst>
      </pc:sldChg>
      <pc:sldChg chg="del">
        <pc:chgData name="Solaiman, K M A" userId="61bfeae8-ea51-45f4-81f4-79631245f48b" providerId="ADAL" clId="{B1C45C10-1038-6746-8580-27F9DD9F6346}" dt="2023-10-09T23:13:15.933" v="39" actId="2696"/>
        <pc:sldMkLst>
          <pc:docMk/>
          <pc:sldMk cId="0" sldId="521"/>
        </pc:sldMkLst>
      </pc:sldChg>
      <pc:sldChg chg="del">
        <pc:chgData name="Solaiman, K M A" userId="61bfeae8-ea51-45f4-81f4-79631245f48b" providerId="ADAL" clId="{B1C45C10-1038-6746-8580-27F9DD9F6346}" dt="2023-10-09T23:13:15.922" v="38" actId="2696"/>
        <pc:sldMkLst>
          <pc:docMk/>
          <pc:sldMk cId="0" sldId="522"/>
        </pc:sldMkLst>
      </pc:sldChg>
      <pc:sldChg chg="del">
        <pc:chgData name="Solaiman, K M A" userId="61bfeae8-ea51-45f4-81f4-79631245f48b" providerId="ADAL" clId="{B1C45C10-1038-6746-8580-27F9DD9F6346}" dt="2023-10-09T23:13:15.920" v="36" actId="2696"/>
        <pc:sldMkLst>
          <pc:docMk/>
          <pc:sldMk cId="0" sldId="523"/>
        </pc:sldMkLst>
      </pc:sldChg>
      <pc:sldChg chg="del">
        <pc:chgData name="Solaiman, K M A" userId="61bfeae8-ea51-45f4-81f4-79631245f48b" providerId="ADAL" clId="{B1C45C10-1038-6746-8580-27F9DD9F6346}" dt="2023-10-09T23:13:15.909" v="32" actId="2696"/>
        <pc:sldMkLst>
          <pc:docMk/>
          <pc:sldMk cId="0" sldId="524"/>
        </pc:sldMkLst>
      </pc:sldChg>
      <pc:sldChg chg="del">
        <pc:chgData name="Solaiman, K M A" userId="61bfeae8-ea51-45f4-81f4-79631245f48b" providerId="ADAL" clId="{B1C45C10-1038-6746-8580-27F9DD9F6346}" dt="2023-10-09T23:13:02.905" v="15" actId="2696"/>
        <pc:sldMkLst>
          <pc:docMk/>
          <pc:sldMk cId="0" sldId="531"/>
        </pc:sldMkLst>
      </pc:sldChg>
      <pc:sldChg chg="del">
        <pc:chgData name="Solaiman, K M A" userId="61bfeae8-ea51-45f4-81f4-79631245f48b" providerId="ADAL" clId="{B1C45C10-1038-6746-8580-27F9DD9F6346}" dt="2023-10-09T23:13:02.916" v="19" actId="2696"/>
        <pc:sldMkLst>
          <pc:docMk/>
          <pc:sldMk cId="0" sldId="533"/>
        </pc:sldMkLst>
      </pc:sldChg>
      <pc:sldChg chg="del">
        <pc:chgData name="Solaiman, K M A" userId="61bfeae8-ea51-45f4-81f4-79631245f48b" providerId="ADAL" clId="{B1C45C10-1038-6746-8580-27F9DD9F6346}" dt="2023-10-09T23:13:15.948" v="41" actId="2696"/>
        <pc:sldMkLst>
          <pc:docMk/>
          <pc:sldMk cId="0" sldId="553"/>
        </pc:sldMkLst>
      </pc:sldChg>
      <pc:sldChg chg="del">
        <pc:chgData name="Solaiman, K M A" userId="61bfeae8-ea51-45f4-81f4-79631245f48b" providerId="ADAL" clId="{B1C45C10-1038-6746-8580-27F9DD9F6346}" dt="2023-10-09T23:13:02.857" v="9" actId="2696"/>
        <pc:sldMkLst>
          <pc:docMk/>
          <pc:sldMk cId="0" sldId="555"/>
        </pc:sldMkLst>
      </pc:sldChg>
      <pc:sldChg chg="del">
        <pc:chgData name="Solaiman, K M A" userId="61bfeae8-ea51-45f4-81f4-79631245f48b" providerId="ADAL" clId="{B1C45C10-1038-6746-8580-27F9DD9F6346}" dt="2023-10-09T23:13:02.906" v="17" actId="2696"/>
        <pc:sldMkLst>
          <pc:docMk/>
          <pc:sldMk cId="0" sldId="558"/>
        </pc:sldMkLst>
      </pc:sldChg>
      <pc:sldChg chg="del">
        <pc:chgData name="Solaiman, K M A" userId="61bfeae8-ea51-45f4-81f4-79631245f48b" providerId="ADAL" clId="{B1C45C10-1038-6746-8580-27F9DD9F6346}" dt="2023-10-09T23:13:15.908" v="31" actId="2696"/>
        <pc:sldMkLst>
          <pc:docMk/>
          <pc:sldMk cId="0" sldId="559"/>
        </pc:sldMkLst>
      </pc:sldChg>
      <pc:sldChg chg="del">
        <pc:chgData name="Solaiman, K M A" userId="61bfeae8-ea51-45f4-81f4-79631245f48b" providerId="ADAL" clId="{B1C45C10-1038-6746-8580-27F9DD9F6346}" dt="2023-10-09T23:13:11.105" v="20" actId="2696"/>
        <pc:sldMkLst>
          <pc:docMk/>
          <pc:sldMk cId="0" sldId="560"/>
        </pc:sldMkLst>
      </pc:sldChg>
      <pc:sldChg chg="del">
        <pc:chgData name="Solaiman, K M A" userId="61bfeae8-ea51-45f4-81f4-79631245f48b" providerId="ADAL" clId="{B1C45C10-1038-6746-8580-27F9DD9F6346}" dt="2023-10-09T23:13:02.810" v="0" actId="2696"/>
        <pc:sldMkLst>
          <pc:docMk/>
          <pc:sldMk cId="0" sldId="570"/>
        </pc:sldMkLst>
      </pc:sldChg>
      <pc:sldChg chg="del">
        <pc:chgData name="Solaiman, K M A" userId="61bfeae8-ea51-45f4-81f4-79631245f48b" providerId="ADAL" clId="{B1C45C10-1038-6746-8580-27F9DD9F6346}" dt="2023-10-09T23:13:11.128" v="25" actId="2696"/>
        <pc:sldMkLst>
          <pc:docMk/>
          <pc:sldMk cId="1943947558" sldId="575"/>
        </pc:sldMkLst>
      </pc:sldChg>
      <pc:sldChg chg="del">
        <pc:chgData name="Solaiman, K M A" userId="61bfeae8-ea51-45f4-81f4-79631245f48b" providerId="ADAL" clId="{B1C45C10-1038-6746-8580-27F9DD9F6346}" dt="2023-10-09T23:13:15.944" v="40" actId="2696"/>
        <pc:sldMkLst>
          <pc:docMk/>
          <pc:sldMk cId="2253537940" sldId="577"/>
        </pc:sldMkLst>
      </pc:sldChg>
      <pc:sldChg chg="del">
        <pc:chgData name="Solaiman, K M A" userId="61bfeae8-ea51-45f4-81f4-79631245f48b" providerId="ADAL" clId="{B1C45C10-1038-6746-8580-27F9DD9F6346}" dt="2023-10-09T23:13:15.901" v="30" actId="2696"/>
        <pc:sldMkLst>
          <pc:docMk/>
          <pc:sldMk cId="4269654454" sldId="578"/>
        </pc:sldMkLst>
      </pc:sldChg>
      <pc:sldChg chg="del">
        <pc:chgData name="Solaiman, K M A" userId="61bfeae8-ea51-45f4-81f4-79631245f48b" providerId="ADAL" clId="{B1C45C10-1038-6746-8580-27F9DD9F6346}" dt="2023-10-09T23:13:15.912" v="34" actId="2696"/>
        <pc:sldMkLst>
          <pc:docMk/>
          <pc:sldMk cId="2671090838" sldId="584"/>
        </pc:sldMkLst>
      </pc:sldChg>
      <pc:sldChg chg="del">
        <pc:chgData name="Solaiman, K M A" userId="61bfeae8-ea51-45f4-81f4-79631245f48b" providerId="ADAL" clId="{B1C45C10-1038-6746-8580-27F9DD9F6346}" dt="2023-10-09T23:13:15.921" v="37" actId="2696"/>
        <pc:sldMkLst>
          <pc:docMk/>
          <pc:sldMk cId="1388687539" sldId="586"/>
        </pc:sldMkLst>
      </pc:sldChg>
      <pc:sldChg chg="del">
        <pc:chgData name="Solaiman, K M A" userId="61bfeae8-ea51-45f4-81f4-79631245f48b" providerId="ADAL" clId="{B1C45C10-1038-6746-8580-27F9DD9F6346}" dt="2023-10-09T23:15:21.657" v="42" actId="2696"/>
        <pc:sldMkLst>
          <pc:docMk/>
          <pc:sldMk cId="4082751761" sldId="588"/>
        </pc:sldMkLst>
      </pc:sldChg>
      <pc:sldChg chg="del">
        <pc:chgData name="Solaiman, K M A" userId="61bfeae8-ea51-45f4-81f4-79631245f48b" providerId="ADAL" clId="{B1C45C10-1038-6746-8580-27F9DD9F6346}" dt="2023-10-09T23:13:11.116" v="23" actId="2696"/>
        <pc:sldMkLst>
          <pc:docMk/>
          <pc:sldMk cId="1867714722" sldId="597"/>
        </pc:sldMkLst>
      </pc:sldChg>
      <pc:sldChg chg="del">
        <pc:chgData name="Solaiman, K M A" userId="61bfeae8-ea51-45f4-81f4-79631245f48b" providerId="ADAL" clId="{B1C45C10-1038-6746-8580-27F9DD9F6346}" dt="2023-10-09T23:13:11.118" v="24" actId="2696"/>
        <pc:sldMkLst>
          <pc:docMk/>
          <pc:sldMk cId="3415408446" sldId="600"/>
        </pc:sldMkLst>
      </pc:sldChg>
      <pc:sldChg chg="del">
        <pc:chgData name="Solaiman, K M A" userId="61bfeae8-ea51-45f4-81f4-79631245f48b" providerId="ADAL" clId="{B1C45C10-1038-6746-8580-27F9DD9F6346}" dt="2023-10-09T23:13:11.110" v="22" actId="2696"/>
        <pc:sldMkLst>
          <pc:docMk/>
          <pc:sldMk cId="1891464722" sldId="601"/>
        </pc:sldMkLst>
      </pc:sldChg>
      <pc:sldChg chg="del">
        <pc:chgData name="Solaiman, K M A" userId="61bfeae8-ea51-45f4-81f4-79631245f48b" providerId="ADAL" clId="{B1C45C10-1038-6746-8580-27F9DD9F6346}" dt="2023-10-09T23:13:11.141" v="28" actId="2696"/>
        <pc:sldMkLst>
          <pc:docMk/>
          <pc:sldMk cId="326477173" sldId="602"/>
        </pc:sldMkLst>
      </pc:sldChg>
      <pc:sldChg chg="del">
        <pc:chgData name="Solaiman, K M A" userId="61bfeae8-ea51-45f4-81f4-79631245f48b" providerId="ADAL" clId="{B1C45C10-1038-6746-8580-27F9DD9F6346}" dt="2023-10-09T23:13:11.130" v="27" actId="2696"/>
        <pc:sldMkLst>
          <pc:docMk/>
          <pc:sldMk cId="1946444477" sldId="603"/>
        </pc:sldMkLst>
      </pc:sldChg>
      <pc:sldChg chg="del">
        <pc:chgData name="Solaiman, K M A" userId="61bfeae8-ea51-45f4-81f4-79631245f48b" providerId="ADAL" clId="{B1C45C10-1038-6746-8580-27F9DD9F6346}" dt="2023-10-09T23:13:11.129" v="26" actId="2696"/>
        <pc:sldMkLst>
          <pc:docMk/>
          <pc:sldMk cId="3277270755" sldId="604"/>
        </pc:sldMkLst>
      </pc:sldChg>
      <pc:sldChg chg="del">
        <pc:chgData name="Solaiman, K M A" userId="61bfeae8-ea51-45f4-81f4-79631245f48b" providerId="ADAL" clId="{B1C45C10-1038-6746-8580-27F9DD9F6346}" dt="2023-10-09T23:13:11.108" v="21" actId="2696"/>
        <pc:sldMkLst>
          <pc:docMk/>
          <pc:sldMk cId="529110012" sldId="606"/>
        </pc:sldMkLst>
      </pc:sldChg>
      <pc:sldChg chg="del">
        <pc:chgData name="Solaiman, K M A" userId="61bfeae8-ea51-45f4-81f4-79631245f48b" providerId="ADAL" clId="{B1C45C10-1038-6746-8580-27F9DD9F6346}" dt="2023-10-09T23:13:02.812" v="2" actId="2696"/>
        <pc:sldMkLst>
          <pc:docMk/>
          <pc:sldMk cId="0" sldId="612"/>
        </pc:sldMkLst>
      </pc:sldChg>
      <pc:sldChg chg="del">
        <pc:chgData name="Solaiman, K M A" userId="61bfeae8-ea51-45f4-81f4-79631245f48b" providerId="ADAL" clId="{B1C45C10-1038-6746-8580-27F9DD9F6346}" dt="2023-10-09T23:13:02.875" v="13" actId="2696"/>
        <pc:sldMkLst>
          <pc:docMk/>
          <pc:sldMk cId="0" sldId="638"/>
        </pc:sldMkLst>
      </pc:sldChg>
      <pc:sldChg chg="del">
        <pc:chgData name="Solaiman, K M A" userId="61bfeae8-ea51-45f4-81f4-79631245f48b" providerId="ADAL" clId="{B1C45C10-1038-6746-8580-27F9DD9F6346}" dt="2023-10-09T23:13:02.852" v="8" actId="2696"/>
        <pc:sldMkLst>
          <pc:docMk/>
          <pc:sldMk cId="0" sldId="646"/>
        </pc:sldMkLst>
      </pc:sldChg>
      <pc:sldChg chg="del">
        <pc:chgData name="Solaiman, K M A" userId="61bfeae8-ea51-45f4-81f4-79631245f48b" providerId="ADAL" clId="{B1C45C10-1038-6746-8580-27F9DD9F6346}" dt="2023-10-09T23:13:02.859" v="11" actId="2696"/>
        <pc:sldMkLst>
          <pc:docMk/>
          <pc:sldMk cId="0" sldId="648"/>
        </pc:sldMkLst>
      </pc:sldChg>
      <pc:sldChg chg="del">
        <pc:chgData name="Solaiman, K M A" userId="61bfeae8-ea51-45f4-81f4-79631245f48b" providerId="ADAL" clId="{B1C45C10-1038-6746-8580-27F9DD9F6346}" dt="2023-10-09T23:13:02.830" v="3" actId="2696"/>
        <pc:sldMkLst>
          <pc:docMk/>
          <pc:sldMk cId="0" sldId="652"/>
        </pc:sldMkLst>
      </pc:sldChg>
      <pc:sldChg chg="del">
        <pc:chgData name="Solaiman, K M A" userId="61bfeae8-ea51-45f4-81f4-79631245f48b" providerId="ADAL" clId="{B1C45C10-1038-6746-8580-27F9DD9F6346}" dt="2023-10-09T23:13:02.857" v="10" actId="2696"/>
        <pc:sldMkLst>
          <pc:docMk/>
          <pc:sldMk cId="0" sldId="658"/>
        </pc:sldMkLst>
      </pc:sldChg>
      <pc:sldChg chg="del">
        <pc:chgData name="Solaiman, K M A" userId="61bfeae8-ea51-45f4-81f4-79631245f48b" providerId="ADAL" clId="{B1C45C10-1038-6746-8580-27F9DD9F6346}" dt="2023-10-09T23:13:02.843" v="7" actId="2696"/>
        <pc:sldMkLst>
          <pc:docMk/>
          <pc:sldMk cId="0" sldId="659"/>
        </pc:sldMkLst>
      </pc:sldChg>
      <pc:sldChg chg="del">
        <pc:chgData name="Solaiman, K M A" userId="61bfeae8-ea51-45f4-81f4-79631245f48b" providerId="ADAL" clId="{B1C45C10-1038-6746-8580-27F9DD9F6346}" dt="2023-10-09T23:13:02.811" v="1" actId="2696"/>
        <pc:sldMkLst>
          <pc:docMk/>
          <pc:sldMk cId="0" sldId="660"/>
        </pc:sldMkLst>
      </pc:sldChg>
      <pc:sldChg chg="del">
        <pc:chgData name="Solaiman, K M A" userId="61bfeae8-ea51-45f4-81f4-79631245f48b" providerId="ADAL" clId="{B1C45C10-1038-6746-8580-27F9DD9F6346}" dt="2023-10-09T23:13:02.886" v="14" actId="2696"/>
        <pc:sldMkLst>
          <pc:docMk/>
          <pc:sldMk cId="0" sldId="661"/>
        </pc:sldMkLst>
      </pc:sldChg>
      <pc:sldChg chg="del">
        <pc:chgData name="Solaiman, K M A" userId="61bfeae8-ea51-45f4-81f4-79631245f48b" providerId="ADAL" clId="{B1C45C10-1038-6746-8580-27F9DD9F6346}" dt="2023-10-09T23:13:02.907" v="18" actId="2696"/>
        <pc:sldMkLst>
          <pc:docMk/>
          <pc:sldMk cId="1601829411" sldId="663"/>
        </pc:sldMkLst>
      </pc:sldChg>
      <pc:sldChg chg="del">
        <pc:chgData name="Solaiman, K M A" userId="61bfeae8-ea51-45f4-81f4-79631245f48b" providerId="ADAL" clId="{B1C45C10-1038-6746-8580-27F9DD9F6346}" dt="2023-10-09T23:13:02.906" v="16" actId="2696"/>
        <pc:sldMkLst>
          <pc:docMk/>
          <pc:sldMk cId="3894466324" sldId="670"/>
        </pc:sldMkLst>
      </pc:sldChg>
      <pc:sldChg chg="del">
        <pc:chgData name="Solaiman, K M A" userId="61bfeae8-ea51-45f4-81f4-79631245f48b" providerId="ADAL" clId="{B1C45C10-1038-6746-8580-27F9DD9F6346}" dt="2023-10-09T23:13:02.840" v="4" actId="2696"/>
        <pc:sldMkLst>
          <pc:docMk/>
          <pc:sldMk cId="0" sldId="671"/>
        </pc:sldMkLst>
      </pc:sldChg>
      <pc:sldChg chg="del">
        <pc:chgData name="Solaiman, K M A" userId="61bfeae8-ea51-45f4-81f4-79631245f48b" providerId="ADAL" clId="{B1C45C10-1038-6746-8580-27F9DD9F6346}" dt="2023-10-09T23:13:02.841" v="5" actId="2696"/>
        <pc:sldMkLst>
          <pc:docMk/>
          <pc:sldMk cId="217573599" sldId="672"/>
        </pc:sldMkLst>
      </pc:sldChg>
      <pc:sldChg chg="del">
        <pc:chgData name="Solaiman, K M A" userId="61bfeae8-ea51-45f4-81f4-79631245f48b" providerId="ADAL" clId="{B1C45C10-1038-6746-8580-27F9DD9F6346}" dt="2023-10-09T23:13:02.841" v="6" actId="2696"/>
        <pc:sldMkLst>
          <pc:docMk/>
          <pc:sldMk cId="517958290" sldId="673"/>
        </pc:sldMkLst>
      </pc:sldChg>
      <pc:sldChg chg="del">
        <pc:chgData name="Solaiman, K M A" userId="61bfeae8-ea51-45f4-81f4-79631245f48b" providerId="ADAL" clId="{B1C45C10-1038-6746-8580-27F9DD9F6346}" dt="2023-10-09T23:13:02.874" v="12" actId="2696"/>
        <pc:sldMkLst>
          <pc:docMk/>
          <pc:sldMk cId="0" sldId="6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test has structure, it ‘s more like a manual describing a</a:t>
            </a:r>
            <a:r>
              <a:rPr lang="en-US" baseline="0"/>
              <a:t> set of constraints that have to hold true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</a:t>
            </a:r>
          </a:p>
          <a:p>
            <a:endParaRPr lang="en-US"/>
          </a:p>
          <a:p>
            <a:r>
              <a:rPr lang="en-US"/>
              <a:t>CS188 </a:t>
            </a:r>
            <a:r>
              <a:rPr lang="en-US" err="1"/>
              <a:t>javascript</a:t>
            </a:r>
            <a:r>
              <a:rPr lang="en-US"/>
              <a:t> demos -&gt; source -&gt; exercises -&gt; </a:t>
            </a:r>
            <a:r>
              <a:rPr lang="en-US" err="1"/>
              <a:t>csps</a:t>
            </a:r>
            <a:r>
              <a:rPr lang="en-US"/>
              <a:t> -&gt; CSPs demos -&gt; CSPs </a:t>
            </a:r>
            <a:r>
              <a:rPr lang="en-US" err="1"/>
              <a:t>demos.html</a:t>
            </a:r>
            <a:endParaRPr lang="en-US"/>
          </a:p>
          <a:p>
            <a:endParaRPr lang="en-US"/>
          </a:p>
          <a:p>
            <a:r>
              <a:rPr lang="en-US"/>
              <a:t>Settings:</a:t>
            </a:r>
          </a:p>
          <a:p>
            <a:r>
              <a:rPr lang="en-US"/>
              <a:t>Graph =</a:t>
            </a:r>
            <a:r>
              <a:rPr lang="en-US" baseline="0"/>
              <a:t> Simple</a:t>
            </a:r>
          </a:p>
          <a:p>
            <a:r>
              <a:rPr lang="en-US" baseline="0"/>
              <a:t>Algorithm = Naïve Search</a:t>
            </a:r>
          </a:p>
          <a:p>
            <a:r>
              <a:rPr lang="en-US" baseline="0"/>
              <a:t>Ordering = None</a:t>
            </a:r>
          </a:p>
          <a:p>
            <a:r>
              <a:rPr lang="en-US" baseline="0"/>
              <a:t>Filtering = None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</a:t>
            </a:r>
          </a:p>
          <a:p>
            <a:endParaRPr lang="en-US"/>
          </a:p>
          <a:p>
            <a:r>
              <a:rPr lang="en-US"/>
              <a:t>CS188 </a:t>
            </a:r>
            <a:r>
              <a:rPr lang="en-US" err="1"/>
              <a:t>javascript</a:t>
            </a:r>
            <a:r>
              <a:rPr lang="en-US"/>
              <a:t> demos -&gt; source -&gt; exercises -&gt; </a:t>
            </a:r>
            <a:r>
              <a:rPr lang="en-US" err="1"/>
              <a:t>csps</a:t>
            </a:r>
            <a:r>
              <a:rPr lang="en-US"/>
              <a:t> -&gt; CSPs demos -&gt; CSPs </a:t>
            </a:r>
            <a:r>
              <a:rPr lang="en-US" err="1"/>
              <a:t>demos.html</a:t>
            </a:r>
            <a:endParaRPr lang="en-US"/>
          </a:p>
          <a:p>
            <a:endParaRPr lang="en-US"/>
          </a:p>
          <a:p>
            <a:r>
              <a:rPr lang="en-US"/>
              <a:t>Settings:</a:t>
            </a:r>
          </a:p>
          <a:p>
            <a:r>
              <a:rPr lang="en-US"/>
              <a:t>Graph =</a:t>
            </a:r>
            <a:r>
              <a:rPr lang="en-US" baseline="0"/>
              <a:t> Simple</a:t>
            </a:r>
          </a:p>
          <a:p>
            <a:r>
              <a:rPr lang="en-US" baseline="0"/>
              <a:t>Algorithm = Backtracking</a:t>
            </a:r>
          </a:p>
          <a:p>
            <a:r>
              <a:rPr lang="en-US" baseline="0"/>
              <a:t>Ordering = None</a:t>
            </a:r>
          </a:p>
          <a:p>
            <a:r>
              <a:rPr lang="en-US" baseline="0"/>
              <a:t>Filtering = None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</a:t>
            </a:r>
          </a:p>
          <a:p>
            <a:endParaRPr lang="en-US"/>
          </a:p>
          <a:p>
            <a:r>
              <a:rPr lang="en-US"/>
              <a:t>CS188 </a:t>
            </a:r>
            <a:r>
              <a:rPr lang="en-US" err="1"/>
              <a:t>javascript</a:t>
            </a:r>
            <a:r>
              <a:rPr lang="en-US"/>
              <a:t> demos -&gt; source -&gt; exercises -&gt; </a:t>
            </a:r>
            <a:r>
              <a:rPr lang="en-US" err="1"/>
              <a:t>csps</a:t>
            </a:r>
            <a:r>
              <a:rPr lang="en-US"/>
              <a:t> -&gt; CSPs demos -&gt; CSPs </a:t>
            </a:r>
            <a:r>
              <a:rPr lang="en-US" err="1"/>
              <a:t>demos.html</a:t>
            </a:r>
            <a:endParaRPr lang="en-US"/>
          </a:p>
          <a:p>
            <a:endParaRPr lang="en-US"/>
          </a:p>
          <a:p>
            <a:r>
              <a:rPr lang="en-US"/>
              <a:t>Settings:</a:t>
            </a:r>
          </a:p>
          <a:p>
            <a:r>
              <a:rPr lang="en-US"/>
              <a:t>Graph =</a:t>
            </a:r>
            <a:r>
              <a:rPr lang="en-US" baseline="0"/>
              <a:t> Simple</a:t>
            </a:r>
          </a:p>
          <a:p>
            <a:r>
              <a:rPr lang="en-US" baseline="0"/>
              <a:t>Algorithm = Backtracking</a:t>
            </a:r>
          </a:p>
          <a:p>
            <a:r>
              <a:rPr lang="en-US" baseline="0"/>
              <a:t>Ordering = None</a:t>
            </a:r>
          </a:p>
          <a:p>
            <a:r>
              <a:rPr lang="en-US" baseline="0"/>
              <a:t>Filtering = Forward Checking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1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image" Target="../media/image5.wmf"/><Relationship Id="rId12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6.xml"/><Relationship Id="rId10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CMSC 471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807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KMA </a:t>
            </a:r>
            <a:r>
              <a:rPr lang="en-US" sz="2400" dirty="0" err="1">
                <a:latin typeface="Calibri"/>
                <a:cs typeface="Calibri"/>
              </a:rPr>
              <a:t>Solaiman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600" dirty="0">
                <a:latin typeface="Calibri"/>
                <a:cs typeface="Calibri"/>
              </a:rPr>
              <a:t>These slides were created by Dan Klein and Pieter </a:t>
            </a:r>
            <a:r>
              <a:rPr lang="en-US" sz="1600" dirty="0" err="1">
                <a:latin typeface="Calibri"/>
                <a:cs typeface="Calibri"/>
              </a:rPr>
              <a:t>Abbeel</a:t>
            </a:r>
            <a:r>
              <a:rPr lang="en-US" sz="1600" dirty="0">
                <a:latin typeface="Calibri"/>
                <a:cs typeface="Calibri"/>
              </a:rPr>
              <a:t> at UC Berkeley. [</a:t>
            </a:r>
            <a:r>
              <a:rPr lang="en-US" sz="1600" dirty="0" err="1">
                <a:latin typeface="Calibri"/>
                <a:cs typeface="Calibri"/>
              </a:rPr>
              <a:t>ai.berkeley.edu</a:t>
            </a:r>
            <a:r>
              <a:rPr lang="en-US" sz="1600" dirty="0">
                <a:latin typeface="Calibri"/>
                <a:cs typeface="Calibri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/>
              <a:t>	is called </a:t>
            </a:r>
            <a:r>
              <a:rPr lang="en-US" sz="2400" i="1"/>
              <a:t>backtracking search </a:t>
            </a:r>
            <a:r>
              <a:rPr lang="en-US" sz="2400"/>
              <a:t>(not the best name)</a:t>
            </a:r>
            <a:endParaRPr lang="en-US" sz="2400" i="1"/>
          </a:p>
          <a:p>
            <a:pPr lvl="2">
              <a:lnSpc>
                <a:spcPct val="80000"/>
              </a:lnSpc>
            </a:pPr>
            <a:endParaRPr lang="en-US" sz="16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Can solve n-queens for n </a:t>
            </a:r>
            <a:r>
              <a:rPr lang="en-US" sz="2400">
                <a:sym typeface="Symbol" pitchFamily="18" charset="2"/>
              </a:rPr>
              <a:t></a:t>
            </a:r>
            <a:r>
              <a:rPr lang="en-US" sz="240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/>
              <a:t>Backtracking = DFS + variable-ordering + fail-on-violation</a:t>
            </a:r>
          </a:p>
          <a:p>
            <a:pPr eaLnBrk="1" hangingPunct="1"/>
            <a:r>
              <a:rPr lang="en-US" sz="240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General-purpose ideas give huge gains in speed</a:t>
            </a:r>
          </a:p>
          <a:p>
            <a:pPr lvl="1" eaLnBrk="1" hangingPunct="1"/>
            <a:endParaRPr lang="en-US" sz="2400"/>
          </a:p>
          <a:p>
            <a:pPr eaLnBrk="1" hangingPunct="1"/>
            <a:r>
              <a:rPr lang="en-US" sz="2800"/>
              <a:t>Ordering:</a:t>
            </a:r>
          </a:p>
          <a:p>
            <a:pPr lvl="1" eaLnBrk="1" hangingPunct="1"/>
            <a:r>
              <a:rPr lang="en-US" sz="2400"/>
              <a:t>Which variable should be assigned next?</a:t>
            </a:r>
          </a:p>
          <a:p>
            <a:pPr lvl="1" eaLnBrk="1" hangingPunct="1"/>
            <a:r>
              <a:rPr lang="en-US" sz="2400"/>
              <a:t>In what order should its values be tried?</a:t>
            </a:r>
          </a:p>
          <a:p>
            <a:pPr lvl="1" eaLnBrk="1" hangingPunct="1"/>
            <a:endParaRPr lang="en-US" sz="2400"/>
          </a:p>
          <a:p>
            <a:pPr eaLnBrk="1" hangingPunct="1"/>
            <a:r>
              <a:rPr lang="en-US" sz="2800"/>
              <a:t>Filtering: Can we detect inevitable failure early?</a:t>
            </a:r>
          </a:p>
          <a:p>
            <a:pPr lvl="1" eaLnBrk="1" hangingPunct="1"/>
            <a:endParaRPr lang="en-US" sz="2400"/>
          </a:p>
          <a:p>
            <a:pPr eaLnBrk="1" hangingPunct="1"/>
            <a:r>
              <a:rPr lang="en-US" sz="2800"/>
              <a:t>Structure: Can we exploit the problem structure?</a:t>
            </a:r>
          </a:p>
          <a:p>
            <a:pPr lvl="1" eaLnBrk="1" hangingPunct="1"/>
            <a:endParaRPr lang="en-US" sz="240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9B934-5EA1-107F-5610-5F970FCD8754}"/>
              </a:ext>
            </a:extLst>
          </p:cNvPr>
          <p:cNvSpPr txBox="1"/>
          <p:nvPr/>
        </p:nvSpPr>
        <p:spPr>
          <a:xfrm>
            <a:off x="1745037" y="5793526"/>
            <a:ext cx="90951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Keeping track of domains for unassigned variables and cross off bad options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/>
              <a:t>Filtering: Keep track of domains for unassigned variables and cross off bad options</a:t>
            </a:r>
          </a:p>
          <a:p>
            <a:pPr eaLnBrk="1" hangingPunct="1"/>
            <a:r>
              <a:rPr lang="en-US" sz="240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 descr=" 61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Constraint Satisfaction Problems</a:t>
            </a:r>
          </a:p>
        </p:txBody>
      </p:sp>
      <p:sp>
        <p:nvSpPr>
          <p:cNvPr id="6147" name="Rectangle 3" descr=" 6147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sz="2000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Standard search problems: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State is a “black box”: arbitrary data structure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Goal test can be any function over states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/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sz="2000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Constraint satisfaction problems (CSPs):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A special subset of search problems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State is defined by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variables </a:t>
            </a:r>
            <a:r>
              <a:rPr kumimoji="0" lang="en-US" sz="2000" b="1" i="1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X</a:t>
            </a:r>
            <a:r>
              <a:rPr kumimoji="0" lang="en-US" sz="2000" b="1" i="1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i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  with values from a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domain </a:t>
            </a:r>
            <a:r>
              <a:rPr kumimoji="0" lang="en-US" sz="2000" b="1" i="1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</a:rPr>
              <a:t>D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(sometimes </a:t>
            </a:r>
            <a:r>
              <a:rPr kumimoji="0" lang="en-US" sz="2000" b="1" i="1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</a:rPr>
              <a:t>D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 depends on </a:t>
            </a:r>
            <a:r>
              <a:rPr kumimoji="0" lang="en-US" sz="2000" b="1" i="1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</a:rPr>
              <a:t>i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)</a:t>
            </a:r>
            <a:endParaRPr kumimoji="0" lang="en-US" sz="1900" i="1" strike="noStrike" kern="0" cap="none" spc="0" normalizeH="0" baseline="-25000" noProof="0">
              <a:ln>
                <a:noFill/>
              </a:ln>
              <a:solidFill>
                <a:srgbClr val="CC0000"/>
              </a:solidFill>
              <a:effectLst/>
              <a:uLnTx/>
              <a:uFillTx/>
            </a:endParaRP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Goal test is a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set of constraints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/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sz="2000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Simple example of a </a:t>
            </a:r>
            <a:r>
              <a:rPr kumimoji="0" lang="en-US" sz="2000" i="1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/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sz="2000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/>
          </a:p>
        </p:txBody>
      </p:sp>
      <p:pic>
        <p:nvPicPr>
          <p:cNvPr id="2" name="Picture 2" descr=" 18434">
            <a:extLst>
              <a:ext uri="{FF2B5EF4-FFF2-40B4-BE49-F238E27FC236}">
                <a16:creationId xmlns:a16="http://schemas.microsoft.com/office/drawing/2014/main" id="{3F9BBF59-9AE0-952E-5D82-93C40BC29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3" name="Picture 6" descr=" 18438">
            <a:extLst>
              <a:ext uri="{FF2B5EF4-FFF2-40B4-BE49-F238E27FC236}">
                <a16:creationId xmlns:a16="http://schemas.microsoft.com/office/drawing/2014/main" id="{8462D297-AE84-C724-733E-5B547876F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276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E10BC-A6A8-886D-E6BB-CD4EB4AABCE2}"/>
              </a:ext>
            </a:extLst>
          </p:cNvPr>
          <p:cNvSpPr/>
          <p:nvPr/>
        </p:nvSpPr>
        <p:spPr>
          <a:xfrm>
            <a:off x="7756339" y="3035113"/>
            <a:ext cx="397061" cy="216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F3972-7FDA-6D5C-9768-8D964732D5C1}"/>
              </a:ext>
            </a:extLst>
          </p:cNvPr>
          <p:cNvSpPr/>
          <p:nvPr/>
        </p:nvSpPr>
        <p:spPr>
          <a:xfrm>
            <a:off x="8305801" y="3035112"/>
            <a:ext cx="304799" cy="216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371757-8364-4BD5-F2AC-B94B5E6D849E}"/>
              </a:ext>
            </a:extLst>
          </p:cNvPr>
          <p:cNvSpPr/>
          <p:nvPr/>
        </p:nvSpPr>
        <p:spPr>
          <a:xfrm>
            <a:off x="10190179" y="3035111"/>
            <a:ext cx="304799" cy="216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  <p:bldP spid="2" grpId="0" animBg="1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1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3831224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246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38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4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0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68</TotalTime>
  <Words>1153</Words>
  <Application>Microsoft Macintosh PowerPoint</Application>
  <PresentationFormat>Widescreen</PresentationFormat>
  <Paragraphs>243</Paragraphs>
  <Slides>27</Slides>
  <Notes>7</Notes>
  <HiddenSlides>2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Wingdings</vt:lpstr>
      <vt:lpstr>dan-berkeley-nlp-v1</vt:lpstr>
      <vt:lpstr>CMSC 471 </vt:lpstr>
      <vt:lpstr>Constraint Satisfaction Problems</vt:lpstr>
      <vt:lpstr>CSP Examples</vt:lpstr>
      <vt:lpstr>Example: Map Coloring</vt:lpstr>
      <vt:lpstr>Solving CSPs</vt:lpstr>
      <vt:lpstr>Standard Search Formulation</vt:lpstr>
      <vt:lpstr>Search Methods</vt:lpstr>
      <vt:lpstr>Video of Demo Coloring -- DFS</vt:lpstr>
      <vt:lpstr>Video of Demo Coloring -- DFS</vt:lpstr>
      <vt:lpstr>Backtracking Search</vt:lpstr>
      <vt:lpstr>Backtracking Search</vt:lpstr>
      <vt:lpstr>Backtracking Example</vt:lpstr>
      <vt:lpstr>Video of Demo Coloring – Backtracking</vt:lpstr>
      <vt:lpstr>Backtracking Search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Coloring – Backtracking with Forward Checking – Complex Graph</vt:lpstr>
      <vt:lpstr>Video of Demo Coloring – Backtracking with Arc Consistency – Complex Graph</vt:lpstr>
      <vt:lpstr>Limitations of Arc Consistency</vt:lpstr>
      <vt:lpstr>K-Consistency</vt:lpstr>
      <vt:lpstr>K-Consistency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KMA Solaiman</cp:lastModifiedBy>
  <cp:revision>30</cp:revision>
  <cp:lastPrinted>2014-01-30T19:57:00Z</cp:lastPrinted>
  <dcterms:created xsi:type="dcterms:W3CDTF">2004-08-27T04:16:05Z</dcterms:created>
  <dcterms:modified xsi:type="dcterms:W3CDTF">2023-10-09T23:16:21Z</dcterms:modified>
</cp:coreProperties>
</file>